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2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4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16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9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7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2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7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2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8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428E3-BDD5-4A1D-89A1-5ABFF6AD451A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C88E-6172-49A7-90B4-37B4EE89E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19" t="440" r="15714" b="935"/>
          <a:stretch/>
        </p:blipFill>
        <p:spPr>
          <a:xfrm>
            <a:off x="1692892" y="0"/>
            <a:ext cx="885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857" t="723" r="16032" b="652"/>
          <a:stretch/>
        </p:blipFill>
        <p:spPr>
          <a:xfrm>
            <a:off x="1525814" y="1"/>
            <a:ext cx="87907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857" t="442" r="15159" b="652"/>
          <a:stretch/>
        </p:blipFill>
        <p:spPr>
          <a:xfrm>
            <a:off x="1611087" y="0"/>
            <a:ext cx="887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Zhirnova</dc:creator>
  <cp:lastModifiedBy>Zhirnova</cp:lastModifiedBy>
  <cp:revision>5</cp:revision>
  <dcterms:created xsi:type="dcterms:W3CDTF">2018-11-15T10:04:14Z</dcterms:created>
  <dcterms:modified xsi:type="dcterms:W3CDTF">2018-11-15T10:13:04Z</dcterms:modified>
</cp:coreProperties>
</file>